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ifni7LJWaOIHvKQ4uaHhIAZgC9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5.jpg"/><Relationship Id="rId5" Type="http://schemas.openxmlformats.org/officeDocument/2006/relationships/image" Target="../media/image10.png"/><Relationship Id="rId6" Type="http://schemas.openxmlformats.org/officeDocument/2006/relationships/image" Target="../media/image1.jpg"/><Relationship Id="rId7" Type="http://schemas.openxmlformats.org/officeDocument/2006/relationships/image" Target="../media/image13.jpg"/><Relationship Id="rId8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972" y="2317750"/>
            <a:ext cx="891540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524000" y="4540250"/>
            <a:ext cx="9144000" cy="1276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Welcome!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8301929" y="1901621"/>
            <a:ext cx="176129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</a:t>
            </a:r>
            <a:r>
              <a:rPr b="1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YOU!</a:t>
            </a:r>
            <a:endParaRPr/>
          </a:p>
        </p:txBody>
      </p:sp>
      <p:grpSp>
        <p:nvGrpSpPr>
          <p:cNvPr id="92" name="Google Shape;92;p2"/>
          <p:cNvGrpSpPr/>
          <p:nvPr/>
        </p:nvGrpSpPr>
        <p:grpSpPr>
          <a:xfrm>
            <a:off x="840297" y="1935494"/>
            <a:ext cx="1686585" cy="2057073"/>
            <a:chOff x="840297" y="1935494"/>
            <a:chExt cx="1686585" cy="2057073"/>
          </a:xfrm>
        </p:grpSpPr>
        <p:pic>
          <p:nvPicPr>
            <p:cNvPr id="93" name="Google Shape;9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0297" y="1935494"/>
              <a:ext cx="1686585" cy="168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"/>
            <p:cNvSpPr txBox="1"/>
            <p:nvPr/>
          </p:nvSpPr>
          <p:spPr>
            <a:xfrm>
              <a:off x="1383173" y="3592457"/>
              <a:ext cx="59663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Jess</a:t>
              </a: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>
            <a:off x="3352411" y="1935493"/>
            <a:ext cx="1686585" cy="2057074"/>
            <a:chOff x="3352411" y="1935493"/>
            <a:chExt cx="1686585" cy="2057074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52411" y="1935493"/>
              <a:ext cx="1686585" cy="168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"/>
            <p:cNvSpPr txBox="1"/>
            <p:nvPr/>
          </p:nvSpPr>
          <p:spPr>
            <a:xfrm>
              <a:off x="3747728" y="3592457"/>
              <a:ext cx="8959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Farukh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5864525" y="1935492"/>
            <a:ext cx="1387423" cy="2057073"/>
            <a:chOff x="5864525" y="1935492"/>
            <a:chExt cx="1387423" cy="2057073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64525" y="1935492"/>
              <a:ext cx="1387423" cy="168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2"/>
            <p:cNvSpPr txBox="1"/>
            <p:nvPr/>
          </p:nvSpPr>
          <p:spPr>
            <a:xfrm>
              <a:off x="6155273" y="3592455"/>
              <a:ext cx="805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Panos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838200" y="4363055"/>
            <a:ext cx="1686585" cy="2062479"/>
            <a:chOff x="838200" y="4363055"/>
            <a:chExt cx="1686585" cy="2062479"/>
          </a:xfrm>
        </p:grpSpPr>
        <p:pic>
          <p:nvPicPr>
            <p:cNvPr id="102" name="Google Shape;102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8200" y="4363055"/>
              <a:ext cx="1686585" cy="168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2"/>
            <p:cNvSpPr txBox="1"/>
            <p:nvPr/>
          </p:nvSpPr>
          <p:spPr>
            <a:xfrm>
              <a:off x="1308079" y="6025424"/>
              <a:ext cx="7489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Emily</a:t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352410" y="4363055"/>
            <a:ext cx="1686585" cy="2076993"/>
            <a:chOff x="3352410" y="4363055"/>
            <a:chExt cx="1686585" cy="2076993"/>
          </a:xfrm>
        </p:grpSpPr>
        <p:pic>
          <p:nvPicPr>
            <p:cNvPr id="105" name="Google Shape;105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2410" y="4363055"/>
              <a:ext cx="1686585" cy="168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"/>
            <p:cNvSpPr txBox="1"/>
            <p:nvPr/>
          </p:nvSpPr>
          <p:spPr>
            <a:xfrm>
              <a:off x="3825248" y="6039938"/>
              <a:ext cx="7409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Arina</a:t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5864525" y="4363054"/>
            <a:ext cx="1686585" cy="2057074"/>
            <a:chOff x="5864525" y="4363054"/>
            <a:chExt cx="1686585" cy="2057074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64525" y="4363054"/>
              <a:ext cx="1686585" cy="1686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2"/>
            <p:cNvSpPr txBox="1"/>
            <p:nvPr/>
          </p:nvSpPr>
          <p:spPr>
            <a:xfrm>
              <a:off x="6323160" y="6020018"/>
              <a:ext cx="7693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Sarah</a:t>
              </a: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8376640" y="4363054"/>
            <a:ext cx="1686585" cy="2057074"/>
            <a:chOff x="8376640" y="4363054"/>
            <a:chExt cx="1686585" cy="2057074"/>
          </a:xfrm>
        </p:grpSpPr>
        <p:pic>
          <p:nvPicPr>
            <p:cNvPr id="111" name="Google Shape;111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76640" y="4363054"/>
              <a:ext cx="1686585" cy="1691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"/>
            <p:cNvSpPr txBox="1"/>
            <p:nvPr/>
          </p:nvSpPr>
          <p:spPr>
            <a:xfrm>
              <a:off x="8924017" y="6020018"/>
              <a:ext cx="5918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838200" y="4429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Overview of the next three days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838200" y="2104845"/>
            <a:ext cx="10515600" cy="4310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day consists of trainings in EEG (AM) and non-EEG topics (PM)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have additional members of FIU community joining for the EEG trainings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Mix of lectures, demos, and hands-on experiences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Everything is being recorded, all materials are publicly available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EEG Learning goals</a:t>
            </a:r>
            <a:endParaRPr/>
          </a:p>
        </p:txBody>
      </p:sp>
      <p:sp>
        <p:nvSpPr>
          <p:cNvPr id="124" name="Google Shape;124;p4"/>
          <p:cNvSpPr txBox="1"/>
          <p:nvPr>
            <p:ph idx="1" type="body"/>
          </p:nvPr>
        </p:nvSpPr>
        <p:spPr>
          <a:xfrm>
            <a:off x="838200" y="2133599"/>
            <a:ext cx="10515600" cy="404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Learn what EEG is, where it comes from, and what it is used for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General principles of high-quality EEG data collection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to use specific EEG system(s) to collect data here at FIU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Egi eeg system. Egi philips"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160" y="5291403"/>
            <a:ext cx="2541010" cy="142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085" y="4843192"/>
            <a:ext cx="2194555" cy="18775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4"/>
          <p:cNvGrpSpPr/>
          <p:nvPr/>
        </p:nvGrpSpPr>
        <p:grpSpPr>
          <a:xfrm>
            <a:off x="7879085" y="502920"/>
            <a:ext cx="1554475" cy="1278933"/>
            <a:chOff x="6937375" y="2490422"/>
            <a:chExt cx="4050066" cy="3332162"/>
          </a:xfrm>
        </p:grpSpPr>
        <p:pic>
          <p:nvPicPr>
            <p:cNvPr id="128" name="Google Shape;12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37375" y="2490422"/>
              <a:ext cx="4050066" cy="333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02474" y="2647584"/>
              <a:ext cx="3695700" cy="23252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Non-EEG learning goals</a:t>
            </a:r>
            <a:endParaRPr/>
          </a:p>
        </p:txBody>
      </p:sp>
      <p:sp>
        <p:nvSpPr>
          <p:cNvPr id="135" name="Google Shape;135;p5"/>
          <p:cNvSpPr txBox="1"/>
          <p:nvPr>
            <p:ph idx="1" type="body"/>
          </p:nvPr>
        </p:nvSpPr>
        <p:spPr>
          <a:xfrm>
            <a:off x="838200" y="2057399"/>
            <a:ext cx="10515600" cy="411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Introduce you to the NDCLab culture, who we are, and what we do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Introduce you to GitHub and how we use it in the NDCLab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Introduce you to the HPC and how we use it in the NDCLab</a:t>
            </a:r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>
            <a:off x="7665403" y="5347665"/>
            <a:ext cx="3154916" cy="1027278"/>
            <a:chOff x="8658178" y="464761"/>
            <a:chExt cx="3154916" cy="1027278"/>
          </a:xfrm>
        </p:grpSpPr>
        <p:pic>
          <p:nvPicPr>
            <p:cNvPr id="137" name="Google Shape;13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81433" y="464980"/>
              <a:ext cx="1931661" cy="1027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ster of Science in Computer Science | School of Computing and Information  Sciences" id="138" name="Google Shape;13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8178" y="464761"/>
              <a:ext cx="1027059" cy="1027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itHub Logo | Symbol, History, PNG (3840*2160)" id="139" name="Google Shape;1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030" y="5328954"/>
            <a:ext cx="2227821" cy="124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3663" y="620078"/>
            <a:ext cx="3918320" cy="97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838200" y="1854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Continuous improvement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838200" y="166306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trainings are a work in progress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plan to put together formal protocols and videos (published to the protocol exchange) in the coming year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ALL will help to put together a formal version of these trainings (and be listed as authors on the protocol exchange publications)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Protocols can be cited and contribute to your h-index!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What Is Continuous Improvement? Definition and Tools"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865" y="512445"/>
            <a:ext cx="3203660" cy="2026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ing the new Protocol Exchange site | Springer Nature Protocols and  Methods Community" id="148" name="Google Shape;1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0680" y="5536501"/>
            <a:ext cx="5502910" cy="171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Schedule</a:t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868680" y="2092002"/>
            <a:ext cx="5471160" cy="354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Wednesday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9-9:15: 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Welcome</a:t>
            </a:r>
            <a:b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9:15-11:30: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EEG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9:15-10:50: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Lecture on “EEG basics”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10:50-11: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11-11:30: 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Lecture on “Our EEG systems”</a:t>
            </a:r>
            <a:b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11:30-12: 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Lab Photo</a:t>
            </a:r>
            <a:b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12-1: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Lunch (</a:t>
            </a:r>
            <a:r>
              <a:rPr i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optional headshots 12-12:30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1-2: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Lab Culture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2-2:30: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Tour of data collection rooms in AHC5</a:t>
            </a:r>
            <a:b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2:30-2:45: </a:t>
            </a:r>
            <a:r>
              <a:rPr i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b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2:45-4: 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GitHub Team Power-up!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6156960" y="595871"/>
            <a:ext cx="5730240" cy="318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Thursday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9-12: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EEG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9-10:30: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Lecture on “Collecting and monitoring EEG”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10:30-10:40: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10:40-12: 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Demo “EGI data collection”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12-1: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Lunch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1-3 (PhD Students Only):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FIU Information Session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1-1:45: 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 to Python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1:45-2:45 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HPC Overview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2:45-3: </a:t>
            </a:r>
            <a:r>
              <a:rPr i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3-4: 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Etiquette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6156960" y="4020549"/>
            <a:ext cx="533400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Friday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9-10: </a:t>
            </a:r>
            <a:r>
              <a:rPr lang="en-US" sz="1750">
                <a:solidFill>
                  <a:srgbClr val="3C4043"/>
                </a:solidFill>
                <a:latin typeface="Calibri"/>
                <a:ea typeface="Calibri"/>
                <a:cs typeface="Calibri"/>
                <a:sym typeface="Calibri"/>
              </a:rPr>
              <a:t>Hands-on identification/troubleshooting artifacts</a:t>
            </a:r>
            <a:b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10-1 (PhD Students Only):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Orientation Session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10-12: 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Hands-on EEG capping practice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12:15-1: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Lunch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1-2:45: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Git-a-thon!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2:45-3: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b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3-4: 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on</a:t>
            </a: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Looking back and looking ahead from the NDCLab’s first year”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596660" y="6242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Before we get started…</a:t>
            </a:r>
            <a:endParaRPr/>
          </a:p>
        </p:txBody>
      </p:sp>
      <p:sp>
        <p:nvSpPr>
          <p:cNvPr id="162" name="Google Shape;162;p8"/>
          <p:cNvSpPr txBox="1"/>
          <p:nvPr>
            <p:ph idx="1" type="body"/>
          </p:nvPr>
        </p:nvSpPr>
        <p:spPr>
          <a:xfrm>
            <a:off x="596660" y="2486414"/>
            <a:ext cx="7581181" cy="387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Remember that it takes time to build expertise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Remember that you have to get out of your comfort zone to learn something new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My expertise in cognitive neuroscience did not come easily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But I was motivated…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What&amp;#39;s the difference between a novice and an expert? | Sim and Choppers"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083" y="102177"/>
            <a:ext cx="3974477" cy="450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838200" y="13666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/>
              <a:t>Next up: EEG Basics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2021-08-07T15:11:08Z</dcterms:created>
  <dc:creator>George Buzzell</dc:creator>
</cp:coreProperties>
</file>